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bg2">
                <a:tint val="97000"/>
                <a:hueMod val="92000"/>
                <a:satMod val="169000"/>
                <a:lumMod val="164000"/>
              </a:schemeClr>
            </a:gs>
            <a:gs pos="71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bg2">
                <a:tint val="97000"/>
                <a:hueMod val="92000"/>
                <a:satMod val="169000"/>
                <a:lumMod val="164000"/>
              </a:schemeClr>
            </a:gs>
            <a:gs pos="9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42768" y="3220994"/>
            <a:ext cx="9671220" cy="1548714"/>
          </a:xfrm>
        </p:spPr>
        <p:txBody>
          <a:bodyPr>
            <a:noAutofit/>
          </a:bodyPr>
          <a:lstStyle/>
          <a:p>
            <a:pPr algn="ctr"/>
            <a:r>
              <a:rPr lang="sv-SE" b="1" dirty="0" smtClean="0">
                <a:solidFill>
                  <a:srgbClr val="FF0000"/>
                </a:solidFill>
              </a:rPr>
              <a:t>IMAC Domare kurs År 2019</a:t>
            </a:r>
            <a:br>
              <a:rPr lang="sv-SE" b="1" dirty="0" smtClean="0">
                <a:solidFill>
                  <a:srgbClr val="FF0000"/>
                </a:solidFill>
              </a:rPr>
            </a:br>
            <a:r>
              <a:rPr lang="sv-SE" b="1" dirty="0" smtClean="0">
                <a:solidFill>
                  <a:srgbClr val="FF0000"/>
                </a:solidFill>
              </a:rPr>
              <a:t>Nyheter i regelboken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42768" y="5181600"/>
            <a:ext cx="5742244" cy="626075"/>
          </a:xfrm>
        </p:spPr>
        <p:txBody>
          <a:bodyPr/>
          <a:lstStyle/>
          <a:p>
            <a:r>
              <a:rPr lang="sv-SE" dirty="0" smtClean="0"/>
              <a:t>Jörgen 2019-01-25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782" y="593515"/>
            <a:ext cx="3865219" cy="223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1" y="228370"/>
            <a:ext cx="8828819" cy="1507067"/>
          </a:xfrm>
        </p:spPr>
        <p:txBody>
          <a:bodyPr/>
          <a:lstStyle/>
          <a:p>
            <a:r>
              <a:rPr lang="sv-SE" b="1" dirty="0" smtClean="0">
                <a:solidFill>
                  <a:srgbClr val="FF0000"/>
                </a:solidFill>
              </a:rPr>
              <a:t>Nyheter i nya regelboken 2019-2020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5275" y="1735437"/>
            <a:ext cx="11565449" cy="4303814"/>
          </a:xfrm>
        </p:spPr>
        <p:txBody>
          <a:bodyPr/>
          <a:lstStyle/>
          <a:p>
            <a:endParaRPr lang="sv-SE" sz="2400" dirty="0" smtClean="0"/>
          </a:p>
          <a:p>
            <a:endParaRPr lang="sv-SE" sz="2400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031" y="345154"/>
            <a:ext cx="2205290" cy="1273497"/>
          </a:xfrm>
          <a:prstGeom prst="rect">
            <a:avLst/>
          </a:prstGeom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6611" y="1079157"/>
            <a:ext cx="10811691" cy="5112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 smtClean="0">
                <a:solidFill>
                  <a:srgbClr val="FFFF00"/>
                </a:solidFill>
              </a:rPr>
              <a:t> </a:t>
            </a:r>
            <a:r>
              <a:rPr lang="sv-SE" sz="2800" b="1" dirty="0" smtClean="0">
                <a:solidFill>
                  <a:srgbClr val="FFC000"/>
                </a:solidFill>
              </a:rPr>
              <a:t>NÄSTAN HELT NYA REGLER FÖR FREESTYLE</a:t>
            </a:r>
          </a:p>
          <a:p>
            <a:r>
              <a:rPr lang="sv-SE" sz="2800" b="1" dirty="0" smtClean="0">
                <a:solidFill>
                  <a:schemeClr val="tx1"/>
                </a:solidFill>
              </a:rPr>
              <a:t> Förtydligande när det gäller fortsatt flygning efter avbrott.</a:t>
            </a:r>
          </a:p>
          <a:p>
            <a:r>
              <a:rPr lang="sv-SE" sz="2800" b="1" dirty="0" smtClean="0">
                <a:solidFill>
                  <a:schemeClr val="tx1"/>
                </a:solidFill>
              </a:rPr>
              <a:t> Förtydligande när det gäller ”snappar”.</a:t>
            </a:r>
          </a:p>
          <a:p>
            <a:r>
              <a:rPr lang="sv-SE" sz="2800" b="1" dirty="0" smtClean="0">
                <a:solidFill>
                  <a:schemeClr val="tx1"/>
                </a:solidFill>
              </a:rPr>
              <a:t> Förtydligande </a:t>
            </a:r>
            <a:r>
              <a:rPr lang="sv-SE" sz="2800" b="1" dirty="0">
                <a:solidFill>
                  <a:schemeClr val="tx1"/>
                </a:solidFill>
              </a:rPr>
              <a:t>när det </a:t>
            </a:r>
            <a:r>
              <a:rPr lang="sv-SE" sz="2800" b="1" dirty="0" smtClean="0">
                <a:solidFill>
                  <a:schemeClr val="tx1"/>
                </a:solidFill>
              </a:rPr>
              <a:t>gäller positionering före start av en sekvens och vändmanövrar.</a:t>
            </a:r>
          </a:p>
          <a:p>
            <a:r>
              <a:rPr lang="sv-SE" sz="2800" b="1" dirty="0" smtClean="0">
                <a:solidFill>
                  <a:schemeClr val="tx1"/>
                </a:solidFill>
              </a:rPr>
              <a:t> Förtydligande vad gäller ”obligatoriska nollor”.</a:t>
            </a:r>
          </a:p>
          <a:p>
            <a:r>
              <a:rPr lang="sv-SE" sz="2800" b="1" dirty="0" smtClean="0">
                <a:solidFill>
                  <a:schemeClr val="tx1"/>
                </a:solidFill>
              </a:rPr>
              <a:t> Förtydligande </a:t>
            </a:r>
            <a:r>
              <a:rPr lang="sv-SE" sz="2800" b="1" dirty="0">
                <a:solidFill>
                  <a:schemeClr val="tx1"/>
                </a:solidFill>
              </a:rPr>
              <a:t>vad gäller </a:t>
            </a:r>
            <a:r>
              <a:rPr lang="sv-SE" sz="2800" b="1" dirty="0" smtClean="0">
                <a:solidFill>
                  <a:schemeClr val="tx1"/>
                </a:solidFill>
              </a:rPr>
              <a:t>”loopar och åttor”.</a:t>
            </a:r>
            <a:endParaRPr lang="sv-SE" sz="2800" b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60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2" y="228370"/>
            <a:ext cx="8534400" cy="1507067"/>
          </a:xfrm>
        </p:spPr>
        <p:txBody>
          <a:bodyPr/>
          <a:lstStyle/>
          <a:p>
            <a:r>
              <a:rPr lang="sv-SE" b="1" dirty="0" smtClean="0">
                <a:solidFill>
                  <a:srgbClr val="FF0000"/>
                </a:solidFill>
              </a:rPr>
              <a:t>Regelbokens uppbyggnad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2" y="1735437"/>
            <a:ext cx="8534400" cy="4303814"/>
          </a:xfrm>
        </p:spPr>
        <p:txBody>
          <a:bodyPr/>
          <a:lstStyle/>
          <a:p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031" y="345154"/>
            <a:ext cx="2205290" cy="1273497"/>
          </a:xfrm>
          <a:prstGeom prst="rect">
            <a:avLst/>
          </a:prstGeom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>
            <a:off x="684211" y="1945502"/>
            <a:ext cx="11450123" cy="4303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b="1" dirty="0" smtClean="0">
                <a:solidFill>
                  <a:srgbClr val="FFFF00"/>
                </a:solidFill>
              </a:rPr>
              <a:t>Sektion 1: Generella regler för IMAC.								</a:t>
            </a:r>
            <a:r>
              <a:rPr lang="sv-SE" sz="2800" b="1" dirty="0" smtClean="0">
                <a:solidFill>
                  <a:srgbClr val="FFFF00"/>
                </a:solidFill>
              </a:rPr>
              <a:t>Sidan 1-14</a:t>
            </a:r>
          </a:p>
          <a:p>
            <a:r>
              <a:rPr lang="sv-SE" sz="3200" b="1" dirty="0" smtClean="0">
                <a:solidFill>
                  <a:srgbClr val="FFFF00"/>
                </a:solidFill>
              </a:rPr>
              <a:t>Sektion  2: Regler </a:t>
            </a:r>
            <a:r>
              <a:rPr lang="sv-SE" sz="3200" b="1" dirty="0">
                <a:solidFill>
                  <a:srgbClr val="FFFF00"/>
                </a:solidFill>
              </a:rPr>
              <a:t>för </a:t>
            </a:r>
            <a:r>
              <a:rPr lang="sv-SE" sz="3200" b="1" dirty="0" smtClean="0">
                <a:solidFill>
                  <a:srgbClr val="FFFF00"/>
                </a:solidFill>
              </a:rPr>
              <a:t>hur manövrar flygs och bedöms.	</a:t>
            </a:r>
            <a:r>
              <a:rPr lang="sv-SE" sz="2800" b="1" dirty="0" smtClean="0">
                <a:solidFill>
                  <a:srgbClr val="FFFF00"/>
                </a:solidFill>
              </a:rPr>
              <a:t>Sidan 14-60</a:t>
            </a:r>
          </a:p>
          <a:p>
            <a:r>
              <a:rPr lang="sv-SE" sz="3200" b="1" dirty="0" smtClean="0">
                <a:solidFill>
                  <a:srgbClr val="FFFF00"/>
                </a:solidFill>
              </a:rPr>
              <a:t>Sektion 3: Ordlista med definitioner.									</a:t>
            </a:r>
            <a:r>
              <a:rPr lang="sv-SE" sz="2800" b="1" dirty="0" smtClean="0">
                <a:solidFill>
                  <a:srgbClr val="FFFF00"/>
                </a:solidFill>
              </a:rPr>
              <a:t>Sidan 60-65</a:t>
            </a:r>
            <a:endParaRPr lang="sv-SE" sz="2800" dirty="0">
              <a:solidFill>
                <a:srgbClr val="FFFF00"/>
              </a:solidFill>
            </a:endParaRPr>
          </a:p>
          <a:p>
            <a:endParaRPr lang="sv-SE" sz="24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10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78</Words>
  <Application>Microsoft Office PowerPoint</Application>
  <PresentationFormat>Bredbild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Sektor</vt:lpstr>
      <vt:lpstr>IMAC Domare kurs År 2019 Nyheter i regelboken</vt:lpstr>
      <vt:lpstr>Nyheter i nya regelboken 2019-2020</vt:lpstr>
      <vt:lpstr>Regelbokens uppbyggnad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IMAC Domare kurs 2019</dc:title>
  <dc:creator>Jörgen&amp;Git</dc:creator>
  <cp:lastModifiedBy>Jörgen&amp;Git</cp:lastModifiedBy>
  <cp:revision>38</cp:revision>
  <dcterms:created xsi:type="dcterms:W3CDTF">2019-01-25T19:17:23Z</dcterms:created>
  <dcterms:modified xsi:type="dcterms:W3CDTF">2019-02-03T08:38:15Z</dcterms:modified>
</cp:coreProperties>
</file>